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20.jpeg" ContentType="image/jpe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9.jpeg" ContentType="image/jpeg"/>
  <Override PartName="/ppt/media/image18.jpeg" ContentType="image/jpeg"/>
  <Override PartName="/ppt/media/image10.jpeg" ContentType="image/jpeg"/>
  <Override PartName="/ppt/media/image11.jpeg" ContentType="image/jpeg"/>
  <Override PartName="/ppt/media/image22.png" ContentType="image/png"/>
  <Override PartName="/ppt/media/image21.png" ContentType="image/png"/>
  <Override PartName="/ppt/media/image17.png" ContentType="image/png"/>
  <Override PartName="/ppt/media/image15.png" ContentType="image/png"/>
  <Override PartName="/ppt/media/image2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16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2800" cy="565740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Deep Learning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40" name="CustomShape 2"/>
          <p:cNvSpPr/>
          <p:nvPr/>
        </p:nvSpPr>
        <p:spPr>
          <a:xfrm>
            <a:off x="1617840" y="1365840"/>
            <a:ext cx="8087040" cy="32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3155040" y="1247760"/>
            <a:ext cx="4667040" cy="2806560"/>
          </a:xfrm>
          <a:prstGeom prst="rect">
            <a:avLst/>
          </a:prstGeom>
          <a:ln>
            <a:noFill/>
          </a:ln>
        </p:spPr>
      </p:pic>
      <p:sp>
        <p:nvSpPr>
          <p:cNvPr id="42" name="CustomShape 3"/>
          <p:cNvSpPr/>
          <p:nvPr/>
        </p:nvSpPr>
        <p:spPr>
          <a:xfrm>
            <a:off x="5614560" y="5182560"/>
            <a:ext cx="172800" cy="33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Backpropogation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69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0" name="" descr=""/>
          <p:cNvPicPr/>
          <p:nvPr/>
        </p:nvPicPr>
        <p:blipFill>
          <a:blip r:embed="rId1"/>
          <a:stretch/>
        </p:blipFill>
        <p:spPr>
          <a:xfrm>
            <a:off x="1584360" y="1008000"/>
            <a:ext cx="8468280" cy="466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Why Learning rate important ?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72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3" name="" descr=""/>
          <p:cNvPicPr/>
          <p:nvPr/>
        </p:nvPicPr>
        <p:blipFill>
          <a:blip r:embed="rId1"/>
          <a:stretch/>
        </p:blipFill>
        <p:spPr>
          <a:xfrm>
            <a:off x="1584000" y="1257480"/>
            <a:ext cx="8424720" cy="4129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617840" y="213840"/>
            <a:ext cx="83876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Optimizers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1584000" y="1152000"/>
            <a:ext cx="8493840" cy="4516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Convolutional Neural Network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CustomShape 3"/>
          <p:cNvSpPr/>
          <p:nvPr/>
        </p:nvSpPr>
        <p:spPr>
          <a:xfrm>
            <a:off x="1800000" y="1143000"/>
            <a:ext cx="7914600" cy="58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Convolutional Neural Networks are designed to address image recognition systems and classification problems. 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tretch/>
        </p:blipFill>
        <p:spPr>
          <a:xfrm>
            <a:off x="1621800" y="2044800"/>
            <a:ext cx="8382240" cy="335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Why Convolutional Neural Network ?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3"/>
          <p:cNvSpPr/>
          <p:nvPr/>
        </p:nvSpPr>
        <p:spPr>
          <a:xfrm>
            <a:off x="1800000" y="1143000"/>
            <a:ext cx="7914600" cy="50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We cannot make use of fully connected networks when it comes to Convolutional Neural Networks.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1800000" y="1728000"/>
            <a:ext cx="8204040" cy="178056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1944000" y="3528000"/>
            <a:ext cx="7916040" cy="2054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How CNN works ?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1505160" y="1224000"/>
            <a:ext cx="8429040" cy="3958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1D Convolution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2305440" y="979920"/>
            <a:ext cx="7064280" cy="462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2D Convolution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1584000" y="959760"/>
            <a:ext cx="8422560" cy="4694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Pooling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2448000" y="1008000"/>
            <a:ext cx="6300000" cy="451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Flatten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1553760" y="1008000"/>
            <a:ext cx="8475480" cy="4534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Deep Learning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44" name="CustomShape 2"/>
          <p:cNvSpPr/>
          <p:nvPr/>
        </p:nvSpPr>
        <p:spPr>
          <a:xfrm>
            <a:off x="1727280" y="1151280"/>
            <a:ext cx="3811320" cy="402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Deep Learning is one of the method by which we can overcome the challange of feature extraction.</a:t>
            </a:r>
            <a:endParaRPr b="0" lang="en-IN" sz="2400" spc="-1" strike="noStrike">
              <a:latin typeface="Arial"/>
            </a:endParaRPr>
          </a:p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Example :</a:t>
            </a:r>
            <a:endParaRPr b="0" lang="en-IN" sz="2400" spc="-1" strike="noStrike">
              <a:latin typeface="Arial"/>
            </a:endParaRPr>
          </a:p>
          <a:p>
            <a:pPr lvl="2" marL="648000" indent="-2106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Face regonization system.</a:t>
            </a:r>
            <a:endParaRPr b="0" lang="en-IN" sz="2400" spc="-1" strike="noStrike">
              <a:latin typeface="Arial"/>
            </a:endParaRPr>
          </a:p>
          <a:p>
            <a:pPr lvl="2" marL="648000" indent="-2106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Object reconization technique</a:t>
            </a:r>
            <a:endParaRPr b="0" lang="en-IN" sz="2400" spc="-1" strike="noStrike">
              <a:latin typeface="Arial"/>
            </a:endParaRPr>
          </a:p>
          <a:p>
            <a:pPr lvl="2" marL="648000" indent="-2106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Handwritting recognization technique.</a:t>
            </a:r>
            <a:endParaRPr b="0" lang="en-IN" sz="2400" spc="-1" strike="noStrike">
              <a:latin typeface="Arial"/>
            </a:endParaRPr>
          </a:p>
          <a:p>
            <a:pPr lvl="2" marL="648000" indent="-2106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Discriminate different voices and even recognize person based on his/her voice</a:t>
            </a:r>
            <a:endParaRPr b="0" lang="en-IN" sz="2400" spc="-1" strike="noStrike">
              <a:latin typeface="Arial"/>
            </a:endParaRPr>
          </a:p>
          <a:p>
            <a:pPr lvl="2" marL="648000" indent="-2106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Natural Langauge Processing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5538960" y="936000"/>
            <a:ext cx="4394160" cy="453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Recurrent Neural Network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3"/>
          <p:cNvSpPr/>
          <p:nvPr/>
        </p:nvSpPr>
        <p:spPr>
          <a:xfrm>
            <a:off x="1800000" y="1143000"/>
            <a:ext cx="7914600" cy="14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Feed-forward networks cannot be used when predicting a word in a sentence as it will have no absolute relation with the previous set of words.</a:t>
            </a:r>
            <a:endParaRPr b="0" lang="en-IN" sz="2400" spc="-1" strike="noStrike">
              <a:latin typeface="Arial"/>
            </a:endParaRPr>
          </a:p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But, with Recurrent Neural Networks, this challenge can be overcome.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1"/>
          <a:stretch/>
        </p:blipFill>
        <p:spPr>
          <a:xfrm>
            <a:off x="2304000" y="2763720"/>
            <a:ext cx="7052040" cy="263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Deep Learning Example</a:t>
            </a:r>
            <a:endParaRPr b="0" lang="en-IN" sz="3300" spc="-1" strike="noStrike"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644120" y="1288440"/>
            <a:ext cx="8286480" cy="425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How Deep Learning Works ?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1727280" y="1151280"/>
            <a:ext cx="7987320" cy="129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Deep Learning Studies basic unit of brain called as brain cell or neuron.</a:t>
            </a:r>
            <a:endParaRPr b="0" lang="en-IN" sz="2400" spc="-1" strike="noStrike">
              <a:latin typeface="Arial"/>
            </a:endParaRPr>
          </a:p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Inspired from nueron an artificial neuron or perceptron was developed.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60"/>
              </a:spcAft>
            </a:pPr>
            <a:endParaRPr b="0" lang="en-IN" sz="2400" spc="-1" strike="noStrike"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1872000" y="2377800"/>
            <a:ext cx="7987320" cy="3057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What Is A Perceptron?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52" name="CustomShape 2"/>
          <p:cNvSpPr/>
          <p:nvPr/>
        </p:nvSpPr>
        <p:spPr>
          <a:xfrm>
            <a:off x="1727280" y="1151280"/>
            <a:ext cx="7987320" cy="93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A Perceptron is a single layer neural network that is used to classify linear data or used for binary classification</a:t>
            </a:r>
            <a:endParaRPr b="0" lang="en-IN" sz="2400" spc="-1" strike="noStrike">
              <a:latin typeface="Arial"/>
            </a:endParaRPr>
          </a:p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Mainly used for supervised learning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2664000" y="2182320"/>
            <a:ext cx="5539320" cy="3357000"/>
          </a:xfrm>
          <a:prstGeom prst="rect">
            <a:avLst/>
          </a:prstGeom>
          <a:ln>
            <a:noFill/>
          </a:ln>
        </p:spPr>
      </p:pic>
      <p:sp>
        <p:nvSpPr>
          <p:cNvPr id="54" name="CustomShape 3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What Is A Perceptron?</a:t>
            </a:r>
            <a:endParaRPr b="0" lang="en-IN" sz="33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Why Multilayer Perceptron ?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56" name="CustomShape 2"/>
          <p:cNvSpPr/>
          <p:nvPr/>
        </p:nvSpPr>
        <p:spPr>
          <a:xfrm>
            <a:off x="1727280" y="1151280"/>
            <a:ext cx="7987320" cy="114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A Perceptron is a single layer neural network that is used to classify linearly seperable data</a:t>
            </a:r>
            <a:endParaRPr b="0" lang="en-IN" sz="2400" spc="-1" strike="noStrike">
              <a:latin typeface="Arial"/>
            </a:endParaRPr>
          </a:p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A multilayer perceptron with back propogation is used to resolve this problem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57" name="CustomShape 3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2304000" y="2787480"/>
            <a:ext cx="6748200" cy="2823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Multilayer Perceptron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60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A Multilayer perceptron is a classifier that contains one or more hidden layers.</a:t>
            </a:r>
            <a:endParaRPr b="0" lang="en-IN" sz="2400" spc="-1" strike="noStrike">
              <a:latin typeface="Arial"/>
            </a:endParaRPr>
          </a:p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It is considered as deep neural network.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1757880" y="2335680"/>
            <a:ext cx="8162280" cy="2971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Activation Function</a:t>
            </a:r>
            <a:endParaRPr b="0" lang="en-IN" sz="3300" spc="-1" strike="noStrike">
              <a:latin typeface="Arial"/>
            </a:endParaRPr>
          </a:p>
        </p:txBody>
      </p:sp>
      <p:pic>
        <p:nvPicPr>
          <p:cNvPr id="63" name="" descr=""/>
          <p:cNvPicPr/>
          <p:nvPr/>
        </p:nvPicPr>
        <p:blipFill>
          <a:blip r:embed="rId1"/>
          <a:stretch/>
        </p:blipFill>
        <p:spPr>
          <a:xfrm>
            <a:off x="1638720" y="1296000"/>
            <a:ext cx="8366040" cy="4028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CustomShape 1"/>
          <p:cNvSpPr/>
          <p:nvPr/>
        </p:nvSpPr>
        <p:spPr>
          <a:xfrm>
            <a:off x="1617840" y="213840"/>
            <a:ext cx="8087040" cy="9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3300" spc="-1" strike="noStrike">
                <a:solidFill>
                  <a:srgbClr val="050505"/>
                </a:solidFill>
                <a:latin typeface="Times New Roman"/>
                <a:ea typeface="DejaVu Sans"/>
              </a:rPr>
              <a:t>Feed Forward Network</a:t>
            </a:r>
            <a:endParaRPr b="0" lang="en-IN" sz="3300" spc="-1" strike="noStrike">
              <a:latin typeface="Arial"/>
            </a:endParaRPr>
          </a:p>
        </p:txBody>
      </p:sp>
      <p:sp>
        <p:nvSpPr>
          <p:cNvPr id="65" name="CustomShape 2"/>
          <p:cNvSpPr/>
          <p:nvPr/>
        </p:nvSpPr>
        <p:spPr>
          <a:xfrm>
            <a:off x="1727280" y="1151280"/>
            <a:ext cx="7987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6" name="" descr=""/>
          <p:cNvPicPr/>
          <p:nvPr/>
        </p:nvPicPr>
        <p:blipFill>
          <a:blip r:embed="rId1"/>
          <a:stretch/>
        </p:blipFill>
        <p:spPr>
          <a:xfrm>
            <a:off x="1698480" y="3384000"/>
            <a:ext cx="8305560" cy="1940040"/>
          </a:xfrm>
          <a:prstGeom prst="rect">
            <a:avLst/>
          </a:prstGeom>
          <a:ln>
            <a:noFill/>
          </a:ln>
        </p:spPr>
      </p:pic>
      <p:sp>
        <p:nvSpPr>
          <p:cNvPr id="67" name="CustomShape 3"/>
          <p:cNvSpPr/>
          <p:nvPr/>
        </p:nvSpPr>
        <p:spPr>
          <a:xfrm>
            <a:off x="1800000" y="1143000"/>
            <a:ext cx="7914600" cy="216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One of the common deep learning alorihm is backpropogation which is used in feed forward network</a:t>
            </a:r>
            <a:endParaRPr b="0" lang="en-IN" sz="2400" spc="-1" strike="noStrike">
              <a:latin typeface="Arial"/>
            </a:endParaRPr>
          </a:p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This is used to update weights in such a way that most significant variable gets the maximum weight, thus reducing error while compting the output.</a:t>
            </a:r>
            <a:endParaRPr b="0" lang="en-IN" sz="2400" spc="-1" strike="noStrike">
              <a:latin typeface="Arial"/>
            </a:endParaRPr>
          </a:p>
          <a:p>
            <a:pPr marL="432000" indent="-313200">
              <a:lnSpc>
                <a:spcPct val="100000"/>
              </a:lnSpc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latin typeface="Arial"/>
                <a:ea typeface="Noto Sans CJK SC"/>
              </a:rPr>
              <a:t>process of updating the weights and training the networks is known as Backpropagation.</a:t>
            </a:r>
            <a:endParaRPr b="0" lang="en-IN" sz="24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1134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2020-03-20T15:23:51Z</dcterms:created>
  <dc:creator/>
  <dc:description/>
  <dc:language>en-IN</dc:language>
  <cp:lastModifiedBy/>
  <dcterms:modified xsi:type="dcterms:W3CDTF">2020-04-18T14:32:40Z</dcterms:modified>
  <cp:revision>95</cp:revision>
  <dc:subject/>
  <dc:title>DNA</dc:title>
</cp:coreProperties>
</file>